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5"/>
  </p:normalViewPr>
  <p:slideViewPr>
    <p:cSldViewPr snapToGrid="0">
      <p:cViewPr varScale="1">
        <p:scale>
          <a:sx n="96" d="100"/>
          <a:sy n="96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60EEAA-91CD-27FB-ABF2-88CB202C7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86FB9AE-AFF6-FDCD-2C93-7B16AB12A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0E0EB7-346D-AC88-33A0-07D9ECC5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0F7635-D5C3-9555-11D3-DF491982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C97E2-4F57-E42C-EEED-88903A26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289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A04BB-1F59-BDCF-A831-A9547686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52A2DB-0D10-8749-5D39-93C9F139F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3A58A7-C969-81AF-5E74-78B59D8A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DCD1FE-10A4-2C3D-8734-F0134486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52C608-6B42-F5B8-97A0-02B0F6EA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75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CBEF915-DAD5-F5C0-0AAF-3400D51457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B857D7-ADA0-7790-4027-D2B7EBB1C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C6BB62-42EE-0F4E-8282-5EF32E0C7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939B3B-B6B4-C1C0-30B1-3CDC72E32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943A64-D19D-C717-4ACE-090BABCE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43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049CD6-BB35-D098-36D3-7EEFF95B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0F8B6-98FA-B6BA-8868-581F02340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F9FE7A-FD3F-A020-0C97-393CCB2F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B261D1-F68D-E3BC-7244-61367269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C6C696-A908-DFFE-E1AA-35B9EE61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00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1CF072-7F7E-9FD2-B608-ECD77744C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E820FB-F27E-628E-7021-B3B596954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944F4F-392D-BACB-8347-1CD37FB4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94617B-74AD-BFF4-A7EA-170949DE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3BB2E0-020E-54AC-D4AC-D7BA22B6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36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5F1687-C761-0B5B-CEFB-C2EAAE26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EFF620-645B-9B83-0A45-8DEA097F7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520F7F-EE17-59C0-89F3-786C9D4F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FFAC0C-989E-E503-891F-2D506DC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74DD842-F349-7671-DFA0-41C5F9E1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5814910-1D88-9AFC-0C22-B19EF450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24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24C62-B268-E76F-1AFE-4A75EC83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53037C-A7F4-6E7E-6838-7C2280517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3243DC3-4DF9-435F-EA66-BA74F4E46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216FCE3-68AC-A167-A7C9-9F122D3C8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A230AB8-D5D3-EC6F-AE47-C6A656B00E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3C43CA2-24D9-2A5F-9C79-507527AF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65F19F2-23E2-8F63-9980-49D19C77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CAAEF79-F2AA-8D60-23B0-462B1996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34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A8B7DE-E7AD-90FD-B66E-E766551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42A87EC-E414-6B63-79AF-FD6F5848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A7923FC-ED4A-E950-F1C8-6E2BFC3D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7CE5B9B-A6A7-869E-D298-3E96CAAE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987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49DA2C7-EF93-BFB1-1C7D-013BE25EC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0FE870D-21D2-7DAE-28BB-784B8E53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CA3D02-54F6-0EAB-554F-9858EFB1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26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E49875-AE6F-C584-07C0-C64EE793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6B1D76-B6C5-1D0F-3DBC-2D4E1BFE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9BF7EC-362F-A2F4-4BA3-3BAEA6B9A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9DEECA-8E99-7FB6-D76A-D0A8D42D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C50A864-18E6-6938-C686-1FA47AEE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E55803-A069-C2AE-BBC0-D675E41E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98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29CC0D-3D8B-A26C-DE6F-D6BF9BEC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7FA2FE3-C90B-ABE6-F8E4-12FA749B1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EEBA6CE-62B3-2F9B-5122-46F0CE037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D321B4-52E3-B35B-DE54-896F6D270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829153-82A2-C825-8DF9-93E06A022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4002535-7AF4-B92B-C7E8-8A0DD390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80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EA2448B-01F5-7023-7754-48839A48B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4D278E-6B0A-7B79-76CA-31D22AD3B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74DC27-EF3B-F2A5-FF7E-1DF3420F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EC2D5B-4308-4840-931D-067A045F898B}" type="datetimeFigureOut">
              <a:rPr lang="it-IT" smtClean="0"/>
              <a:t>29/05/24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3B5CFC-43A1-CD0C-FF62-88EA980D7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A9EE3A-BD43-BAD2-9491-E01CE7C32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17B0B-F36C-3E4E-A65A-8695294EC1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569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3A590-D59D-3352-6635-F2F7C614A4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Fiat Seicento Body Computer VER.2.0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85D029F-A66C-1012-C1E6-6210D5D5C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Di Niccolò Dragoni</a:t>
            </a:r>
          </a:p>
        </p:txBody>
      </p:sp>
    </p:spTree>
    <p:extLst>
      <p:ext uri="{BB962C8B-B14F-4D97-AF65-F5344CB8AC3E}">
        <p14:creationId xmlns:p14="http://schemas.microsoft.com/office/powerpoint/2010/main" val="3917325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8AD5193C-9588-F059-EA9B-2AC184E47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9" y="0"/>
            <a:ext cx="3947532" cy="6858000"/>
          </a:xfrm>
          <a:prstGeom prst="rect">
            <a:avLst/>
          </a:prstGeom>
        </p:spPr>
      </p:pic>
      <p:pic>
        <p:nvPicPr>
          <p:cNvPr id="5" name="Immagine 4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20E2113C-A640-67E3-E387-8628EC974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58" y="0"/>
            <a:ext cx="3773490" cy="6858000"/>
          </a:xfrm>
          <a:prstGeom prst="rect">
            <a:avLst/>
          </a:prstGeom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EB9AE612-27A7-F4F8-1F09-24F8B2F30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745" y="0"/>
            <a:ext cx="4413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4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F429E-9FEA-F790-3F78-E5D82B69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SECONDO ARDUINO</a:t>
            </a:r>
          </a:p>
        </p:txBody>
      </p:sp>
      <p:pic>
        <p:nvPicPr>
          <p:cNvPr id="9" name="Segnaposto contenuto 8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116C051F-038E-6B9B-F216-9C44685B8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558" y="1507574"/>
            <a:ext cx="3871491" cy="4351338"/>
          </a:xfrm>
        </p:spPr>
      </p:pic>
    </p:spTree>
    <p:extLst>
      <p:ext uri="{BB962C8B-B14F-4D97-AF65-F5344CB8AC3E}">
        <p14:creationId xmlns:p14="http://schemas.microsoft.com/office/powerpoint/2010/main" val="64323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C663AC-AE81-BED8-8227-ABC317AAE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310145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DDF3B0-2DDC-FBFE-94A6-9C2B806B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5" y="-416753"/>
            <a:ext cx="10515600" cy="1325563"/>
          </a:xfrm>
        </p:spPr>
        <p:txBody>
          <a:bodyPr/>
          <a:lstStyle/>
          <a:p>
            <a:r>
              <a:rPr lang="it-IT" dirty="0"/>
              <a:t>Schema</a:t>
            </a:r>
          </a:p>
        </p:txBody>
      </p:sp>
      <p:pic>
        <p:nvPicPr>
          <p:cNvPr id="7" name="Immagine 6" descr="Immagine che contiene testo, diagramma, Piano, schematico&#10;&#10;Descrizione generata automaticamente">
            <a:extLst>
              <a:ext uri="{FF2B5EF4-FFF2-40B4-BE49-F238E27FC236}">
                <a16:creationId xmlns:a16="http://schemas.microsoft.com/office/drawing/2014/main" id="{BF6CCB5C-61A5-A764-3B5F-437E2A32D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0" y="458611"/>
            <a:ext cx="10124661" cy="63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4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AD0A76-1994-46A7-88F2-F13F9E26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17970"/>
            <a:ext cx="10515600" cy="1325563"/>
          </a:xfrm>
        </p:spPr>
        <p:txBody>
          <a:bodyPr/>
          <a:lstStyle/>
          <a:p>
            <a:r>
              <a:rPr lang="it-IT" dirty="0"/>
              <a:t>CONESSIONI FARI</a:t>
            </a:r>
          </a:p>
        </p:txBody>
      </p:sp>
      <p:pic>
        <p:nvPicPr>
          <p:cNvPr id="5" name="Immagine 4" descr="Immagine che contiene diagramma, Piano, testo, Disegno tecnico&#10;&#10;Descrizione generata automaticamente">
            <a:extLst>
              <a:ext uri="{FF2B5EF4-FFF2-40B4-BE49-F238E27FC236}">
                <a16:creationId xmlns:a16="http://schemas.microsoft.com/office/drawing/2014/main" id="{C52C252B-3901-4F1F-43AF-1868140E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58261"/>
            <a:ext cx="8424733" cy="59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85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496C48-EFBE-5F09-239D-1C47727D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46" y="-297657"/>
            <a:ext cx="10515600" cy="1325563"/>
          </a:xfrm>
        </p:spPr>
        <p:txBody>
          <a:bodyPr/>
          <a:lstStyle/>
          <a:p>
            <a:r>
              <a:rPr lang="it-IT" dirty="0"/>
              <a:t>CONESSIONI BLOCCHETTO</a:t>
            </a:r>
          </a:p>
        </p:txBody>
      </p:sp>
      <p:pic>
        <p:nvPicPr>
          <p:cNvPr id="5" name="Immagine 4" descr="Immagine che contiene testo, diagramma, Piano, schematico&#10;&#10;Descrizione generata automaticamente">
            <a:extLst>
              <a:ext uri="{FF2B5EF4-FFF2-40B4-BE49-F238E27FC236}">
                <a16:creationId xmlns:a16="http://schemas.microsoft.com/office/drawing/2014/main" id="{551BAD55-43CB-64B7-B326-A30E9797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54" y="1027906"/>
            <a:ext cx="7772400" cy="57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7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63D05C-DB2E-E45A-1C85-4F13287A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CONESSIONI ACENDISIGARI</a:t>
            </a:r>
          </a:p>
        </p:txBody>
      </p:sp>
      <p:pic>
        <p:nvPicPr>
          <p:cNvPr id="5" name="Immagine 4" descr="Immagine che contiene testo, diagramma, Piano, schematico&#10;&#10;Descrizione generata automaticamente">
            <a:extLst>
              <a:ext uri="{FF2B5EF4-FFF2-40B4-BE49-F238E27FC236}">
                <a16:creationId xmlns:a16="http://schemas.microsoft.com/office/drawing/2014/main" id="{4A29A958-48EB-BFC3-A5B8-26417AAF6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8"/>
          <a:stretch/>
        </p:blipFill>
        <p:spPr>
          <a:xfrm>
            <a:off x="1709531" y="1286238"/>
            <a:ext cx="7997192" cy="56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8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42816D-1A4E-5524-BAD1-A9F65C0A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63" y="0"/>
            <a:ext cx="10515600" cy="1325563"/>
          </a:xfrm>
        </p:spPr>
        <p:txBody>
          <a:bodyPr/>
          <a:lstStyle/>
          <a:p>
            <a:r>
              <a:rPr lang="it-IT" dirty="0"/>
              <a:t>Codice Primo Arduino</a:t>
            </a:r>
          </a:p>
        </p:txBody>
      </p:sp>
      <p:pic>
        <p:nvPicPr>
          <p:cNvPr id="4" name="Immagine 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6084F200-3149-3A74-21B5-DD2FCA50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63" y="1087421"/>
            <a:ext cx="5084859" cy="5558544"/>
          </a:xfrm>
          <a:prstGeom prst="rect">
            <a:avLst/>
          </a:prstGeom>
        </p:spPr>
      </p:pic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CB5777E-487A-BECB-A117-88193701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13" y="0"/>
            <a:ext cx="2765502" cy="6858000"/>
          </a:xfrm>
          <a:prstGeom prst="rect">
            <a:avLst/>
          </a:prstGeom>
        </p:spPr>
      </p:pic>
      <p:pic>
        <p:nvPicPr>
          <p:cNvPr id="8" name="Immagine 7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803FDB7F-2B16-F4BB-A34F-D1E952AC5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497" y="0"/>
            <a:ext cx="2759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4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B840520-05A1-039D-29DC-E7FCD9FCB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07" y="0"/>
            <a:ext cx="3095204" cy="685800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31E0D7B-3E5F-58AB-422F-9A00964F3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42" y="0"/>
            <a:ext cx="4523835" cy="6858000"/>
          </a:xfrm>
          <a:prstGeom prst="rect">
            <a:avLst/>
          </a:prstGeom>
        </p:spPr>
      </p:pic>
      <p:pic>
        <p:nvPicPr>
          <p:cNvPr id="8" name="Immagine 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FB1F8728-0324-F1A1-47A2-9F3F3C88F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377" y="0"/>
            <a:ext cx="4297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1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0FADD9C-889D-104C-E2AD-9F9BA4FDB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0" y="0"/>
            <a:ext cx="3846398" cy="6858000"/>
          </a:xfrm>
          <a:prstGeom prst="rect">
            <a:avLst/>
          </a:prstGeom>
        </p:spPr>
      </p:pic>
      <p:pic>
        <p:nvPicPr>
          <p:cNvPr id="5" name="Immagine 4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6DA827E6-4E9B-6E08-6417-1DABCEF27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0"/>
            <a:ext cx="4114800" cy="6858000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BDB2E3F-ABEF-C531-8DE4-E1CD6531B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880" y="0"/>
            <a:ext cx="3956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8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D29A90E3-7271-7243-CC87-D488777D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52" y="0"/>
            <a:ext cx="3956120" cy="6858000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9EFEEA8-36D2-310C-7DE0-0693670A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95" y="0"/>
            <a:ext cx="3804210" cy="6858000"/>
          </a:xfrm>
          <a:prstGeom prst="rect">
            <a:avLst/>
          </a:prstGeom>
        </p:spPr>
      </p:pic>
      <p:pic>
        <p:nvPicPr>
          <p:cNvPr id="7" name="Immagine 6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54EE7253-2E8F-9A05-3412-C95DCB41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030" y="0"/>
            <a:ext cx="4192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995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24</Words>
  <Application>Microsoft Macintosh PowerPoint</Application>
  <PresentationFormat>Widescreen</PresentationFormat>
  <Paragraphs>9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di Office</vt:lpstr>
      <vt:lpstr>Fiat Seicento Body Computer VER.2.0</vt:lpstr>
      <vt:lpstr>Schema</vt:lpstr>
      <vt:lpstr>CONESSIONI FARI</vt:lpstr>
      <vt:lpstr>CONESSIONI BLOCCHETTO</vt:lpstr>
      <vt:lpstr>CONESSIONI ACENDISIGARI</vt:lpstr>
      <vt:lpstr>Codice Primo Arduino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SCHEMA SECONDO ARDUINO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3080</dc:creator>
  <cp:lastModifiedBy>3080</cp:lastModifiedBy>
  <cp:revision>7</cp:revision>
  <dcterms:created xsi:type="dcterms:W3CDTF">2024-05-29T20:29:41Z</dcterms:created>
  <dcterms:modified xsi:type="dcterms:W3CDTF">2024-05-29T21:20:48Z</dcterms:modified>
</cp:coreProperties>
</file>